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ora" panose="020F0502020204030204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935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5298" y="557451"/>
            <a:ext cx="7726204" cy="4932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450"/>
              </a:lnSpc>
              <a:buNone/>
            </a:pPr>
            <a:r>
              <a:rPr lang="en-US" sz="5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Combining Autocorrect, Spellchecking, and Named Entity Recognition Using Probabilistic and Sequence Models</a:t>
            </a:r>
            <a:endParaRPr lang="en-US" sz="5150" dirty="0"/>
          </a:p>
        </p:txBody>
      </p:sp>
      <p:sp>
        <p:nvSpPr>
          <p:cNvPr id="4" name="Text 1"/>
          <p:cNvSpPr/>
          <p:nvPr/>
        </p:nvSpPr>
        <p:spPr>
          <a:xfrm>
            <a:off x="6195298" y="5793938"/>
            <a:ext cx="7726204" cy="1295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explores the integration of autocorrect, spellchecking, and named entity recognition using probabilistic and sequence-based models. We will dive into the fundamental techniques and algorithms that power these essential text processing capabilities.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6620470" y="7317581"/>
            <a:ext cx="2172176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9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DB9CC7-5398-664F-C1D1-53BAD9152E80}"/>
              </a:ext>
            </a:extLst>
          </p:cNvPr>
          <p:cNvSpPr/>
          <p:nvPr/>
        </p:nvSpPr>
        <p:spPr>
          <a:xfrm>
            <a:off x="12770427" y="7672030"/>
            <a:ext cx="1776846" cy="557570"/>
          </a:xfrm>
          <a:prstGeom prst="rect">
            <a:avLst/>
          </a:prstGeom>
          <a:solidFill>
            <a:srgbClr val="2528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639" y="903684"/>
            <a:ext cx="7459266" cy="644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 and Key Takeaways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53639" y="2123956"/>
            <a:ext cx="493276" cy="493276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43901" y="2215753"/>
            <a:ext cx="11275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966109" y="2123956"/>
            <a:ext cx="2982754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Summary of Spell-Checking Process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966109" y="2900005"/>
            <a:ext cx="2982754" cy="2454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presented approach combines corpus processing, word frequency analysis, edit distance calculations, and probability-based ranking to provide accurate spell-checking capabilities.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8057" y="2123956"/>
            <a:ext cx="493276" cy="493276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331529" y="2215753"/>
            <a:ext cx="16621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880527" y="2123956"/>
            <a:ext cx="2619494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Potential Applications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880527" y="2577703"/>
            <a:ext cx="2982754" cy="1753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techniques covered can be applied to a variety of NLP applications, including autocorrect, predictive text, and named entity recognition.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53639" y="5820251"/>
            <a:ext cx="493276" cy="493276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414016" y="5912048"/>
            <a:ext cx="17240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6966109" y="5820251"/>
            <a:ext cx="2603540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Improvements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966109" y="6273998"/>
            <a:ext cx="6897053" cy="1051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Exploring more advanced language models and neural network-based methods can further enhance the accuracy and robustness of the spell-checking system.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38D33C-CB2C-DB40-3FDC-6476DC8166F3}"/>
              </a:ext>
            </a:extLst>
          </p:cNvPr>
          <p:cNvSpPr/>
          <p:nvPr/>
        </p:nvSpPr>
        <p:spPr>
          <a:xfrm>
            <a:off x="12770427" y="7672030"/>
            <a:ext cx="1776846" cy="557570"/>
          </a:xfrm>
          <a:prstGeom prst="rect">
            <a:avLst/>
          </a:prstGeom>
          <a:solidFill>
            <a:srgbClr val="2528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9985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 to Spell Checking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73606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31769" y="3836313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736062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What is Spell Checking?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4583549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Spell checking is the automatic correction of misspelled words, a crucial feature in modern text processing applications.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73606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356533" y="3836313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7360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Approach Used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4231600"/>
            <a:ext cx="283678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approach covered in this presentation leverages probabilistic models and edit distance techniques to identify and correct spelling errors.</a:t>
            </a:r>
            <a:endParaRPr lang="en-US" sz="18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E36D92-946E-33B0-E2BC-845528FFD9C9}"/>
              </a:ext>
            </a:extLst>
          </p:cNvPr>
          <p:cNvSpPr/>
          <p:nvPr/>
        </p:nvSpPr>
        <p:spPr>
          <a:xfrm>
            <a:off x="12770427" y="7672030"/>
            <a:ext cx="1776846" cy="557570"/>
          </a:xfrm>
          <a:prstGeom prst="rect">
            <a:avLst/>
          </a:prstGeom>
          <a:solidFill>
            <a:srgbClr val="2528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264" y="791408"/>
            <a:ext cx="5239464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Corpus Processing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097994" y="1780342"/>
            <a:ext cx="30480" cy="5657850"/>
          </a:xfrm>
          <a:prstGeom prst="roundRect">
            <a:avLst>
              <a:gd name="adj" fmla="val 109587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333262" y="2266117"/>
            <a:ext cx="779264" cy="30480"/>
          </a:xfrm>
          <a:prstGeom prst="roundRect">
            <a:avLst>
              <a:gd name="adj" fmla="val 109587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862727" y="2030849"/>
            <a:ext cx="501015" cy="501015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055965" y="2124194"/>
            <a:ext cx="114419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337911" y="2002988"/>
            <a:ext cx="3655933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Purpose of Corpus Processing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337911" y="2463998"/>
            <a:ext cx="6026825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Corpus processing is used to create a dataset of real-world word occurrences, which is then used to generate word frequency and probability distributions.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33262" y="4463772"/>
            <a:ext cx="779264" cy="30480"/>
          </a:xfrm>
          <a:prstGeom prst="roundRect">
            <a:avLst>
              <a:gd name="adj" fmla="val 109587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862727" y="4228505"/>
            <a:ext cx="501015" cy="501015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028819" y="4321850"/>
            <a:ext cx="168831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337911" y="4200644"/>
            <a:ext cx="2647950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Code Implementation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337911" y="4661654"/>
            <a:ext cx="602682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read_corpus function reads a text file and preprocesses the words, applying tasks such as lowercasing.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33262" y="6305193"/>
            <a:ext cx="779264" cy="30480"/>
          </a:xfrm>
          <a:prstGeom prst="roundRect">
            <a:avLst>
              <a:gd name="adj" fmla="val 109587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862727" y="6069925"/>
            <a:ext cx="501015" cy="501015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1025604" y="6163270"/>
            <a:ext cx="175141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337911" y="6042065"/>
            <a:ext cx="284202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Generating Useful Data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337911" y="6503075"/>
            <a:ext cx="602682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corpus processing step lays the foundation for building accurate word frequency and probability models.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127940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Building Word Frequency and Probability Models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34553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Counting Word Frequency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Python's Counter is used to tally word occurrences, creating a vocabulary of unique words.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397883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Calculating Word Probabilities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Word probabilities are calculated using the formula P(word) = count(word) / total words count, stored in a word_probabs dictionary.</a:t>
            </a:r>
            <a:endParaRPr lang="en-US" sz="18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926B1F-A4C4-0393-8FC7-63769728CD46}"/>
              </a:ext>
            </a:extLst>
          </p:cNvPr>
          <p:cNvSpPr/>
          <p:nvPr/>
        </p:nvSpPr>
        <p:spPr>
          <a:xfrm>
            <a:off x="12770427" y="7672030"/>
            <a:ext cx="1776846" cy="557570"/>
          </a:xfrm>
          <a:prstGeom prst="rect">
            <a:avLst/>
          </a:prstGeom>
          <a:solidFill>
            <a:srgbClr val="2528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38601"/>
            <a:ext cx="65456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Concept of Edit Distance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01591"/>
            <a:ext cx="3614618" cy="2889290"/>
          </a:xfrm>
          <a:prstGeom prst="roundRect">
            <a:avLst>
              <a:gd name="adj" fmla="val 1243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63439" y="3440906"/>
            <a:ext cx="294894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What is Edit Distance?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936444"/>
            <a:ext cx="313598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Edit distance measures the number of edits (insertions, deletions, substitutions, swaps) required to convert one word to another.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201591"/>
            <a:ext cx="3614618" cy="2889290"/>
          </a:xfrm>
          <a:prstGeom prst="roundRect">
            <a:avLst>
              <a:gd name="adj" fmla="val 1243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417373" y="3440906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Four Basic Edit Operations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4288393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four fundamental edit operations are Delete, Insert, Replace, and Swap.</a:t>
            </a:r>
            <a:endParaRPr lang="en-US" sz="18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358C4A-3347-C1F6-E538-916545256E0E}"/>
              </a:ext>
            </a:extLst>
          </p:cNvPr>
          <p:cNvSpPr/>
          <p:nvPr/>
        </p:nvSpPr>
        <p:spPr>
          <a:xfrm>
            <a:off x="12770427" y="7672030"/>
            <a:ext cx="1776846" cy="557570"/>
          </a:xfrm>
          <a:prstGeom prst="rect">
            <a:avLst/>
          </a:prstGeom>
          <a:solidFill>
            <a:srgbClr val="2528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8028" y="774144"/>
            <a:ext cx="7744301" cy="539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Implementing Edit Operations in Code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028" y="1588413"/>
            <a:ext cx="916662" cy="14667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19605" y="1771650"/>
            <a:ext cx="2157055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Delete Operation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7319605" y="2151221"/>
            <a:ext cx="6669167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delete function removes a character from the word, generating a set of possible corrections.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028" y="3055144"/>
            <a:ext cx="916662" cy="14667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19605" y="3238381"/>
            <a:ext cx="2157055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Insert Operation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7319605" y="3617952"/>
            <a:ext cx="6669167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insert function adds a character to the word, expanding the set of potential corrections.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028" y="4521875"/>
            <a:ext cx="916662" cy="14667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19605" y="4705112"/>
            <a:ext cx="2157055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Replace Operation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7319605" y="5084683"/>
            <a:ext cx="6669167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replace function substitutes a character in the word, exploring another class of corrections.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8028" y="5988606"/>
            <a:ext cx="916662" cy="146673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19605" y="6171843"/>
            <a:ext cx="2157055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Swap Operation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7319605" y="6551414"/>
            <a:ext cx="6669167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swap function exchanges the positions of two adjacent characters, handling transposition errors.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ED70C-AD42-960E-C683-8FD002ECF482}"/>
              </a:ext>
            </a:extLst>
          </p:cNvPr>
          <p:cNvSpPr/>
          <p:nvPr/>
        </p:nvSpPr>
        <p:spPr>
          <a:xfrm>
            <a:off x="12770427" y="7682421"/>
            <a:ext cx="1776846" cy="557570"/>
          </a:xfrm>
          <a:prstGeom prst="rect">
            <a:avLst/>
          </a:prstGeom>
          <a:solidFill>
            <a:srgbClr val="2528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33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738" y="3484364"/>
            <a:ext cx="10256163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Generating Level-One and Level-Two Edits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299960" y="4448294"/>
            <a:ext cx="30480" cy="3010257"/>
          </a:xfrm>
          <a:prstGeom prst="roundRect">
            <a:avLst>
              <a:gd name="adj" fmla="val 106826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341745" y="4921448"/>
            <a:ext cx="759738" cy="30480"/>
          </a:xfrm>
          <a:prstGeom prst="roundRect">
            <a:avLst>
              <a:gd name="adj" fmla="val 106826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071003" y="4692491"/>
            <a:ext cx="488394" cy="488394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7259360" y="4783455"/>
            <a:ext cx="11156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3567589" y="4665345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Level-One Edits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9738" y="5114687"/>
            <a:ext cx="5361623" cy="694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Level-one edits are one operation away from the original word, providing the first set of potential corrections.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28917" y="6006703"/>
            <a:ext cx="759738" cy="30480"/>
          </a:xfrm>
          <a:prstGeom prst="roundRect">
            <a:avLst>
              <a:gd name="adj" fmla="val 106826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7071003" y="5777746"/>
            <a:ext cx="488394" cy="488394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7232928" y="5868710"/>
            <a:ext cx="164544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8509040" y="5750600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Level-Two Edits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8509040" y="6199942"/>
            <a:ext cx="5361623" cy="1041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Level-two edits expand the search scope by considering two operations away from the original word, in case level-one edits do not yield satisfactory suggestions.</a:t>
            </a:r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94B425-2310-1822-B98B-CE747EBB09E7}"/>
              </a:ext>
            </a:extLst>
          </p:cNvPr>
          <p:cNvSpPr/>
          <p:nvPr/>
        </p:nvSpPr>
        <p:spPr>
          <a:xfrm>
            <a:off x="12770427" y="7672030"/>
            <a:ext cx="1776846" cy="557570"/>
          </a:xfrm>
          <a:prstGeom prst="rect">
            <a:avLst/>
          </a:prstGeom>
          <a:solidFill>
            <a:srgbClr val="2528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559" y="948690"/>
            <a:ext cx="7731204" cy="555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Correcting Spelling with Probabilities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59" y="1786771"/>
            <a:ext cx="471845" cy="4718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0559" y="2447330"/>
            <a:ext cx="2220397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Check Vocabulary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60559" y="2838093"/>
            <a:ext cx="7822883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first step is to check if the input word is present in the vocabulary.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59" y="3706178"/>
            <a:ext cx="471845" cy="4718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0559" y="4366736"/>
            <a:ext cx="2256234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Generate Suggestions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660559" y="4757499"/>
            <a:ext cx="7822883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If the word is not found, generate suggestions based on edit distance from the level-one and level-two edits.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59" y="5927527"/>
            <a:ext cx="471845" cy="47184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0559" y="6588085"/>
            <a:ext cx="2220397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Rank by Probability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660559" y="6978848"/>
            <a:ext cx="7822883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Finally, rank the suggestions by their probability using the pre-computed word_probabs dictionary.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98389"/>
            <a:ext cx="57933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Example Walkthrough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461379"/>
            <a:ext cx="7468553" cy="4369713"/>
          </a:xfrm>
          <a:prstGeom prst="roundRect">
            <a:avLst>
              <a:gd name="adj" fmla="val 82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845344" y="2468999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84659" y="2620208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Input Word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15126" y="2620208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"loed"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45344" y="3154442"/>
            <a:ext cx="7453312" cy="26005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84659" y="3305651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Correction Process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15126" y="3233857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 Level-One and Level-Two edits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815126" y="4071699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Filter out suggestions based on vocabulary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815126" y="4909542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Rank the remaining suggestions by probability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45344" y="5755005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084659" y="5906214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Output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4815126" y="5906214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List of best guesses and their probabilities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612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Lora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Priyanshu Prasad Gupta</cp:lastModifiedBy>
  <cp:revision>5</cp:revision>
  <dcterms:created xsi:type="dcterms:W3CDTF">2024-11-07T18:55:50Z</dcterms:created>
  <dcterms:modified xsi:type="dcterms:W3CDTF">2024-11-08T06:47:45Z</dcterms:modified>
</cp:coreProperties>
</file>